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4347B-5551-4BC9-87A2-ADBA20F18AD5}" type="datetimeFigureOut">
              <a:rPr lang="zh-TW" altLang="en-US" smtClean="0"/>
              <a:pPr/>
              <a:t>2017/2/21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F5BE4-A5D2-4737-A520-8D4C0546F4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F5BE4-A5D2-4737-A520-8D4C0546F49B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2F50-C77D-4546-B368-552D8945F5CC}" type="datetimeFigureOut">
              <a:rPr lang="zh-TW" altLang="en-US" smtClean="0"/>
              <a:pPr/>
              <a:t>2017/2/21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E36-6158-49F6-BBA6-D4DDBA90B0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2F50-C77D-4546-B368-552D8945F5CC}" type="datetimeFigureOut">
              <a:rPr lang="zh-TW" altLang="en-US" smtClean="0"/>
              <a:pPr/>
              <a:t>2017/2/21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E36-6158-49F6-BBA6-D4DDBA90B0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2F50-C77D-4546-B368-552D8945F5CC}" type="datetimeFigureOut">
              <a:rPr lang="zh-TW" altLang="en-US" smtClean="0"/>
              <a:pPr/>
              <a:t>2017/2/21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E36-6158-49F6-BBA6-D4DDBA90B0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A1486-1865-49C5-82C2-C43A9EB465D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2F50-C77D-4546-B368-552D8945F5CC}" type="datetimeFigureOut">
              <a:rPr lang="zh-TW" altLang="en-US" smtClean="0"/>
              <a:pPr/>
              <a:t>2017/2/21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E36-6158-49F6-BBA6-D4DDBA90B0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2F50-C77D-4546-B368-552D8945F5CC}" type="datetimeFigureOut">
              <a:rPr lang="zh-TW" altLang="en-US" smtClean="0"/>
              <a:pPr/>
              <a:t>2017/2/21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E36-6158-49F6-BBA6-D4DDBA90B0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2F50-C77D-4546-B368-552D8945F5CC}" type="datetimeFigureOut">
              <a:rPr lang="zh-TW" altLang="en-US" smtClean="0"/>
              <a:pPr/>
              <a:t>2017/2/21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E36-6158-49F6-BBA6-D4DDBA90B0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2F50-C77D-4546-B368-552D8945F5CC}" type="datetimeFigureOut">
              <a:rPr lang="zh-TW" altLang="en-US" smtClean="0"/>
              <a:pPr/>
              <a:t>2017/2/21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E36-6158-49F6-BBA6-D4DDBA90B0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2F50-C77D-4546-B368-552D8945F5CC}" type="datetimeFigureOut">
              <a:rPr lang="zh-TW" altLang="en-US" smtClean="0"/>
              <a:pPr/>
              <a:t>2017/2/21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E36-6158-49F6-BBA6-D4DDBA90B0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2F50-C77D-4546-B368-552D8945F5CC}" type="datetimeFigureOut">
              <a:rPr lang="zh-TW" altLang="en-US" smtClean="0"/>
              <a:pPr/>
              <a:t>2017/2/21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E36-6158-49F6-BBA6-D4DDBA90B0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2F50-C77D-4546-B368-552D8945F5CC}" type="datetimeFigureOut">
              <a:rPr lang="zh-TW" altLang="en-US" smtClean="0"/>
              <a:pPr/>
              <a:t>2017/2/21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E36-6158-49F6-BBA6-D4DDBA90B0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2F50-C77D-4546-B368-552D8945F5CC}" type="datetimeFigureOut">
              <a:rPr lang="zh-TW" altLang="en-US" smtClean="0"/>
              <a:pPr/>
              <a:t>2017/2/21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75E36-6158-49F6-BBA6-D4DDBA90B0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42F50-C77D-4546-B368-552D8945F5CC}" type="datetimeFigureOut">
              <a:rPr lang="zh-TW" altLang="en-US" smtClean="0"/>
              <a:pPr/>
              <a:t>2017/2/21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75E36-6158-49F6-BBA6-D4DDBA90B06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投影片編號版面配置區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BABF8D-5BBB-4C77-8ECF-4BFA6831CAE4}" type="slidenum">
              <a:rPr lang="en-US" altLang="zh-TW" smtClean="0"/>
              <a:pPr/>
              <a:t>1</a:t>
            </a:fld>
            <a:endParaRPr lang="en-US" altLang="zh-TW" smtClean="0"/>
          </a:p>
        </p:txBody>
      </p:sp>
      <p:sp>
        <p:nvSpPr>
          <p:cNvPr id="182275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974725" y="152400"/>
            <a:ext cx="7864475" cy="563563"/>
          </a:xfrm>
        </p:spPr>
        <p:txBody>
          <a:bodyPr/>
          <a:lstStyle/>
          <a:p>
            <a:r>
              <a:rPr lang="en-US" altLang="zh-TW" sz="28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105</a:t>
            </a:r>
            <a:r>
              <a:rPr lang="zh-TW" altLang="en-US" sz="28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年度國軍持續教育</a:t>
            </a:r>
            <a:r>
              <a:rPr lang="en-US" altLang="zh-TW" sz="28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8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中暑防治衛教講習</a:t>
            </a:r>
          </a:p>
        </p:txBody>
      </p:sp>
      <p:sp>
        <p:nvSpPr>
          <p:cNvPr id="182276" name="Rectangle 3"/>
          <p:cNvSpPr>
            <a:spLocks noChangeArrowheads="1"/>
          </p:cNvSpPr>
          <p:nvPr/>
        </p:nvSpPr>
        <p:spPr bwMode="auto">
          <a:xfrm>
            <a:off x="533400" y="762000"/>
            <a:ext cx="701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執行單位：內科部、急診部、企管室衛整組</a:t>
            </a:r>
          </a:p>
          <a:p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場次</a:t>
            </a:r>
            <a:r>
              <a:rPr lang="zh-TW" altLang="en-US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b="1" u="sng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b="1" u="sng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場</a:t>
            </a:r>
            <a:r>
              <a:rPr lang="zh-TW" altLang="en-US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總參加人數</a:t>
            </a:r>
            <a:r>
              <a:rPr lang="zh-TW" altLang="en-US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b="1" u="sng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3,159</a:t>
            </a:r>
            <a:r>
              <a:rPr lang="zh-TW" altLang="en-US" b="1" u="sng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人</a:t>
            </a:r>
            <a:endParaRPr lang="zh-TW" altLang="en-US" b="1" u="sng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82277" name="Rectangle 5"/>
          <p:cNvSpPr>
            <a:spLocks noChangeArrowheads="1"/>
          </p:cNvSpPr>
          <p:nvPr/>
        </p:nvSpPr>
        <p:spPr bwMode="auto">
          <a:xfrm>
            <a:off x="914400" y="6324600"/>
            <a:ext cx="1479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TW">
                <a:latin typeface="文鼎古印體" pitchFamily="49" charset="-120"/>
                <a:ea typeface="文鼎古印體" pitchFamily="49" charset="-120"/>
              </a:rPr>
              <a:t>~~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上課</a:t>
            </a:r>
            <a:r>
              <a:rPr lang="zh-TW" altLang="en-US" sz="1600">
                <a:latin typeface="標楷體" pitchFamily="65" charset="-120"/>
                <a:ea typeface="標楷體" pitchFamily="65" charset="-120"/>
              </a:rPr>
              <a:t>花絮</a:t>
            </a:r>
            <a:r>
              <a:rPr lang="en-US" altLang="zh-TW" sz="1600" b="1">
                <a:latin typeface="標楷體" pitchFamily="65" charset="-120"/>
                <a:ea typeface="標楷體" pitchFamily="65" charset="-120"/>
              </a:rPr>
              <a:t>~~</a:t>
            </a:r>
          </a:p>
        </p:txBody>
      </p:sp>
      <p:pic>
        <p:nvPicPr>
          <p:cNvPr id="13" name="圖片 12" descr="P106077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457" y="4033643"/>
            <a:ext cx="2696400" cy="1990812"/>
          </a:xfrm>
          <a:prstGeom prst="rect">
            <a:avLst/>
          </a:prstGeom>
          <a:ln w="19050">
            <a:solidFill>
              <a:srgbClr val="FFC000"/>
            </a:solidFill>
          </a:ln>
        </p:spPr>
      </p:pic>
      <p:pic>
        <p:nvPicPr>
          <p:cNvPr id="14" name="圖片 13" descr="P106081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2653" y="1770181"/>
            <a:ext cx="2696400" cy="2028821"/>
          </a:xfrm>
          <a:prstGeom prst="rect">
            <a:avLst/>
          </a:prstGeom>
          <a:ln w="19050">
            <a:solidFill>
              <a:srgbClr val="FFC000"/>
            </a:solidFill>
          </a:ln>
        </p:spPr>
      </p:pic>
      <p:pic>
        <p:nvPicPr>
          <p:cNvPr id="1028" name="Picture 4" descr="P106073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73510" y="1783807"/>
            <a:ext cx="2696400" cy="2026764"/>
          </a:xfrm>
          <a:prstGeom prst="rect">
            <a:avLst/>
          </a:prstGeom>
          <a:noFill/>
          <a:ln w="19050">
            <a:solidFill>
              <a:srgbClr val="FFC000"/>
            </a:solidFill>
            <a:miter lim="800000"/>
            <a:headEnd/>
            <a:tailEnd/>
          </a:ln>
        </p:spPr>
      </p:pic>
      <p:pic>
        <p:nvPicPr>
          <p:cNvPr id="19" name="Picture 3" descr="P106074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39" y="4005064"/>
            <a:ext cx="2696400" cy="2037517"/>
          </a:xfrm>
          <a:prstGeom prst="rect">
            <a:avLst/>
          </a:prstGeom>
          <a:noFill/>
          <a:ln w="19050">
            <a:solidFill>
              <a:srgbClr val="FFC000"/>
            </a:solidFill>
            <a:miter lim="800000"/>
            <a:headEnd/>
            <a:tailEnd/>
          </a:ln>
        </p:spPr>
      </p:pic>
      <p:pic>
        <p:nvPicPr>
          <p:cNvPr id="3" name="Picture 4" descr="P107003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2160" y="1772816"/>
            <a:ext cx="2697600" cy="2023200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</p:spPr>
      </p:pic>
      <p:pic>
        <p:nvPicPr>
          <p:cNvPr id="1029" name="Picture 5" descr="P107004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12160" y="4005065"/>
            <a:ext cx="2660500" cy="2016224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</p:spPr>
      </p:pic>
      <p:pic>
        <p:nvPicPr>
          <p:cNvPr id="2" name="Picture 2" descr="img38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12160" y="4653136"/>
            <a:ext cx="1152128" cy="1368152"/>
          </a:xfrm>
          <a:prstGeom prst="rect">
            <a:avLst/>
          </a:prstGeom>
          <a:noFill/>
          <a:ln w="28575">
            <a:solidFill>
              <a:srgbClr val="FFC000"/>
            </a:solidFill>
            <a:miter lim="800000"/>
            <a:headEnd/>
            <a:tailEnd/>
          </a:ln>
        </p:spPr>
      </p:pic>
      <p:pic>
        <p:nvPicPr>
          <p:cNvPr id="15" name="圖片 14" descr="六軍團感謝狀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203848" y="2780928"/>
            <a:ext cx="945105" cy="1008112"/>
          </a:xfrm>
          <a:prstGeom prst="rect">
            <a:avLst/>
          </a:prstGeom>
          <a:ln w="28575">
            <a:solidFill>
              <a:srgbClr val="FF0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40</Words>
  <Application>Microsoft Office PowerPoint</Application>
  <PresentationFormat>如螢幕大小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105年度國軍持續教育-中暑防治衛教講習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image</dc:creator>
  <cp:lastModifiedBy>image</cp:lastModifiedBy>
  <cp:revision>36</cp:revision>
  <dcterms:created xsi:type="dcterms:W3CDTF">2016-05-20T04:34:00Z</dcterms:created>
  <dcterms:modified xsi:type="dcterms:W3CDTF">2017-02-21T08:34:49Z</dcterms:modified>
</cp:coreProperties>
</file>